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2" r:id="rId4"/>
  </p:sldMasterIdLst>
  <p:notesMasterIdLst>
    <p:notesMasterId r:id="rId6"/>
  </p:notesMasterIdLst>
  <p:handoutMasterIdLst>
    <p:handoutMasterId r:id="rId7"/>
  </p:handoutMasterIdLst>
  <p:sldIdLst>
    <p:sldId id="596" r:id="rId5"/>
  </p:sldIdLst>
  <p:sldSz cx="9144000" cy="5143500" type="screen16x9"/>
  <p:notesSz cx="6797675" cy="9928225"/>
  <p:custDataLst>
    <p:tags r:id="rId8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8" orient="horz" pos="2913">
          <p15:clr>
            <a:srgbClr val="A4A3A4"/>
          </p15:clr>
        </p15:guide>
        <p15:guide id="9" orient="horz" pos="781" userDrawn="1">
          <p15:clr>
            <a:srgbClr val="A4A3A4"/>
          </p15:clr>
        </p15:guide>
        <p15:guide id="10" pos="363">
          <p15:clr>
            <a:srgbClr val="A4A3A4"/>
          </p15:clr>
        </p15:guide>
        <p15:guide id="11" pos="2608" userDrawn="1">
          <p15:clr>
            <a:srgbClr val="A4A3A4"/>
          </p15:clr>
        </p15:guide>
        <p15:guide id="12" pos="2789">
          <p15:clr>
            <a:srgbClr val="A4A3A4"/>
          </p15:clr>
        </p15:guide>
        <p15:guide id="13" pos="50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as Haug" initials="M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66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64"/>
    <p:restoredTop sz="94130" autoAdjust="0"/>
  </p:normalViewPr>
  <p:slideViewPr>
    <p:cSldViewPr snapToGrid="0">
      <p:cViewPr varScale="1">
        <p:scale>
          <a:sx n="99" d="100"/>
          <a:sy n="99" d="100"/>
        </p:scale>
        <p:origin x="2088" y="168"/>
      </p:cViewPr>
      <p:guideLst>
        <p:guide orient="horz" pos="3952"/>
        <p:guide orient="horz" pos="2913"/>
        <p:guide orient="horz" pos="781"/>
        <p:guide pos="363"/>
        <p:guide pos="2608"/>
        <p:guide pos="2789"/>
        <p:guide pos="50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/>
          <p:cNvSpPr>
            <a:spLocks noGrp="1"/>
          </p:cNvSpPr>
          <p:nvPr>
            <p:ph type="dt" idx="1"/>
          </p:nvPr>
        </p:nvSpPr>
        <p:spPr>
          <a:xfrm>
            <a:off x="464193" y="9478653"/>
            <a:ext cx="104321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1200"/>
            </a:lvl1pPr>
          </a:lstStyle>
          <a:p>
            <a:fld id="{E5654EF8-0B48-E948-8C76-425719E56360}" type="datetime1">
              <a:rPr lang="de-DE" smtClean="0"/>
              <a:t>26.11.18</a:t>
            </a:fld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"/>
          </p:nvPr>
        </p:nvSpPr>
        <p:spPr>
          <a:xfrm>
            <a:off x="5438140" y="9494491"/>
            <a:ext cx="878033" cy="18466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200"/>
            </a:lvl1pPr>
          </a:lstStyle>
          <a:p>
            <a:r>
              <a:rPr lang="en-GB"/>
              <a:t>  </a:t>
            </a:r>
            <a:fld id="{F3DF5D5B-2C92-4195-97B9-89281C423DE7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5" name="Picture 2" descr="Z:\Kunden\JvM\Piske_Phoenix_MAI\innogy_logo-files_screen_preliminary\Vektor_Test\Finale_Logos\innogy_logo_M_p_RGB_schutzz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777" y="53043"/>
            <a:ext cx="828000" cy="1035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64193" y="9478653"/>
            <a:ext cx="104321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1200"/>
            </a:lvl1pPr>
          </a:lstStyle>
          <a:p>
            <a:fld id="{D4CCC175-DDF0-0E47-85A0-E5135A70B79C}" type="datetime1">
              <a:rPr lang="de-DE" noProof="0" smtClean="0"/>
              <a:t>26.11.18</a:t>
            </a:fld>
            <a:endParaRPr lang="en-GB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09378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64193" y="4630950"/>
            <a:ext cx="5851980" cy="4594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438140" y="9494491"/>
            <a:ext cx="878033" cy="18466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200"/>
            </a:lvl1pPr>
          </a:lstStyle>
          <a:p>
            <a:r>
              <a:rPr lang="en-GB" noProof="0"/>
              <a:t>  </a:t>
            </a:r>
            <a:fld id="{F3DF5D5B-2C92-4195-97B9-89281C423DE7}" type="slidenum">
              <a:rPr lang="en-GB" noProof="0" smtClean="0"/>
              <a:pPr/>
              <a:t>‹Nr.›</a:t>
            </a:fld>
            <a:endParaRPr lang="en-GB" noProof="0"/>
          </a:p>
        </p:txBody>
      </p:sp>
      <p:pic>
        <p:nvPicPr>
          <p:cNvPr id="8" name="Picture 2" descr="Z:\Kunden\JvM\Piske_Phoenix_MAI\innogy_logo-files_screen_preliminary\Vektor_Test\Finale_Logos\innogy_logo_M_p_RGB_schutzz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777" y="53043"/>
            <a:ext cx="828000" cy="1035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spcBef>
        <a:spcPts val="1200"/>
      </a:spcBef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Bef>
        <a:spcPts val="800"/>
      </a:spcBef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80000" indent="-18000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60000" indent="-180000" algn="l" defTabSz="914400" rtl="0" eaLnBrk="1" latinLnBrk="0" hangingPunct="1">
      <a:spcBef>
        <a:spcPts val="3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40000" indent="-180000" algn="l" defTabSz="914400" rtl="0" eaLnBrk="1" latinLnBrk="0" hangingPunct="1">
      <a:spcBef>
        <a:spcPts val="3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 mod="1">
    <p:ext uri="{620B2872-D7B9-4A21-9093-7833F8D536E1}">
      <p15:sldGuideLst xmlns:p15="http://schemas.microsoft.com/office/powerpoint/2012/main">
        <p15:guide id="2" pos="292" userDrawn="1">
          <p15:clr>
            <a:srgbClr val="F26B43"/>
          </p15:clr>
        </p15:guide>
        <p15:guide id="3" pos="3979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28421-037D-424A-9C9B-9705EA5C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82CFB7-E71B-C04E-B7C7-71018B94A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A4A204-ADE3-4A49-81B4-7576C9CA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24B3C2-6269-C04C-9AAA-C270C0583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innogy SE · Software Asset Management · 1. September 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7B2BC-65FA-1E44-A85F-085A7E6B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3A30-7B96-6D42-A026-91AE57E9E3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20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04708-87D3-3D45-8994-966D29F4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655212-2B61-244D-ACB3-1B6794BB2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40C316-0AFC-B848-8AF9-6813A12E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6804DB-00C7-E248-BAD5-4084149F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554C94-2527-4C48-B1E1-DC7EA03D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1923642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322E9C2-6624-B64B-978B-0D4BF01FB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F598D7-3AC5-C841-A6D2-3AA9E3858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1EC357-A126-9749-BD7D-7F2B0905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C07FFE-EE21-5743-B481-FFE1544C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846F09-7305-9D4D-8319-2AA5F552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8385118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04CF0-BF66-E046-B528-3B9B1E60F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FE3DF9-C8AE-1D41-A01F-03CC37FA7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BEA9C0-1A4F-3840-9D4D-87E42F25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076CE-92D2-5B41-8A5A-037079C3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C0492D-7DE2-AA4A-97CB-978DF11F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7288853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39EC3-0E6B-D645-B71B-C2AC1B59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DC6004-F9D0-7840-8A51-A5D756714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FD33A-6B28-8F45-A966-86DB7072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12682-C962-F14A-90D6-E170EFCA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ED5ECD-F52B-A44A-8246-8D673B50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2765949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4C6B7-BAC8-9B4D-841F-0CA5802F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44ECF5-02CB-6543-801A-60440645C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36CE4E-82A4-074C-BDC9-90F63A786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62A074-9B4E-CA48-8333-01976281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FD0737-BDA3-A048-96F3-304AB9B9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279DC5-9C5D-2A4A-9E51-0699458C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7199283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CAB39-235B-7247-A494-BDB9CA02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5BFA32-69FC-024D-975E-2ADBB87DD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26D700-8C51-B049-B08C-7F981DFC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0D81E-43E7-284D-8196-8AADD5715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2F3F8D-D634-054D-967F-925729BBD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14FCC81-FF43-394A-917F-E544CE88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E19D077-9F69-1B41-8395-44EAA1C1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821DCE8-0B4A-684C-A054-F40C6FB3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930297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979E8-CE22-254A-8100-1BB8A240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BC7B1D-12F9-694E-A6D1-3FBFEFA9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2802C5-234E-D84E-8DE9-24AA3E06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ADB894-6ED1-F442-A334-52CBC6F3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8089621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EBF2A4-5239-3948-990B-F1FC29DD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FEA333-0116-BB43-9ECA-327552AC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090C87-1A39-7341-BCD7-56B15D8A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4087055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E6AE8-CA0E-C04D-AD5E-F1F3259C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8B7B51-29C8-2546-B847-6A0CB3938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056212-4CDA-4749-BC89-D16332038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AD6B02-A201-F544-9CDA-67DDE1325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F073DA-CAE0-564B-AACD-AB5BEE638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A6F485-1910-6645-A63D-D44491F7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9377699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2D056-2E4B-EC47-82F8-380123AAC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65C3B04-B19A-3C45-A72D-B899255067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D594E6-1CFF-C84F-9F92-F7732006A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650352-FC47-7A4F-B5D8-E7CCC7FC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6DD474-44DB-C74C-9D0D-82E29D5A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58FAD3-77A8-5B47-9309-A35A0A9A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821000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BA43367-2342-784D-B197-02504662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B9AA5F-0232-184B-944B-9C4B11D69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7C6A39-A7E3-9F44-BC6F-18C87FF2C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86B6-4893-8449-9819-112D4607BCE2}" type="datetimeFigureOut">
              <a:rPr lang="de-DE" smtClean="0"/>
              <a:t>15.11.18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0C318-B102-2140-93EE-5BEC65B70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innogy SE · Software Asset Management · 1. September 2017</a:t>
            </a:r>
            <a:endParaRPr lang="en-GB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43BC7-E2D8-CD4A-B34D-EC31CDF2E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51B1-EF07-4A0A-8ED6-43388CBBB34F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969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7" userDrawn="1">
          <p15:clr>
            <a:srgbClr val="F26B43"/>
          </p15:clr>
        </p15:guide>
        <p15:guide id="2" pos="363" userDrawn="1">
          <p15:clr>
            <a:srgbClr val="F26B43"/>
          </p15:clr>
        </p15:guide>
        <p15:guide id="3" pos="5035" userDrawn="1">
          <p15:clr>
            <a:srgbClr val="F26B43"/>
          </p15:clr>
        </p15:guide>
        <p15:guide id="4" orient="horz" pos="3952" userDrawn="1">
          <p15:clr>
            <a:srgbClr val="F26B43"/>
          </p15:clr>
        </p15:guide>
        <p15:guide id="5" pos="2608" userDrawn="1">
          <p15:clr>
            <a:srgbClr val="F26B43"/>
          </p15:clr>
        </p15:guide>
        <p15:guide id="6" pos="2789" userDrawn="1">
          <p15:clr>
            <a:srgbClr val="F26B43"/>
          </p15:clr>
        </p15:guide>
        <p15:guide id="7" orient="horz" pos="29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624014"/>
              </p:ext>
            </p:extLst>
          </p:nvPr>
        </p:nvGraphicFramePr>
        <p:xfrm>
          <a:off x="234082" y="457551"/>
          <a:ext cx="7917488" cy="292550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7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2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529">
                <a:tc>
                  <a:txBody>
                    <a:bodyPr/>
                    <a:lstStyle/>
                    <a:p>
                      <a:r>
                        <a:rPr lang="de-DE" sz="1400" dirty="0"/>
                        <a:t>ID/ Nr.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Handlungsfeld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Maßnahme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13">
                <a:tc>
                  <a:txBody>
                    <a:bodyPr/>
                    <a:lstStyle/>
                    <a:p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XXX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XXX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XXXX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529">
                <a:tc gridSpan="3">
                  <a:txBody>
                    <a:bodyPr/>
                    <a:lstStyle/>
                    <a:p>
                      <a:r>
                        <a:rPr lang="de-DE" sz="1100" dirty="0"/>
                        <a:t>XXXXX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104">
                <a:tc gridSpan="3">
                  <a:txBody>
                    <a:bodyPr/>
                    <a:lstStyle/>
                    <a:p>
                      <a:r>
                        <a:rPr lang="de-DE" sz="1000" dirty="0"/>
                        <a:t>Beschreibung des Problems</a:t>
                      </a:r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745">
                <a:tc gridSpan="3">
                  <a:txBody>
                    <a:bodyPr/>
                    <a:lstStyle/>
                    <a:p>
                      <a:r>
                        <a:rPr lang="de-DE" sz="900" dirty="0">
                          <a:solidFill>
                            <a:schemeClr val="tx1"/>
                          </a:solidFill>
                        </a:rPr>
                        <a:t>XXX</a:t>
                      </a: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29">
                <a:tc gridSpan="3">
                  <a:txBody>
                    <a:bodyPr/>
                    <a:lstStyle/>
                    <a:p>
                      <a:r>
                        <a:rPr lang="de-DE" sz="1100" dirty="0"/>
                        <a:t>Maßnahmen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676">
                <a:tc gridSpan="3">
                  <a:txBody>
                    <a:bodyPr/>
                    <a:lstStyle/>
                    <a:p>
                      <a:r>
                        <a:rPr lang="de-DE" sz="900" dirty="0"/>
                        <a:t>XXX</a:t>
                      </a: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529">
                <a:tc gridSpan="3">
                  <a:txBody>
                    <a:bodyPr/>
                    <a:lstStyle/>
                    <a:p>
                      <a:r>
                        <a:rPr lang="de-DE" sz="1100" dirty="0"/>
                        <a:t>Aktivitäten / Zieldatum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6288">
                <a:tc gridSpan="3">
                  <a:txBody>
                    <a:bodyPr/>
                    <a:lstStyle/>
                    <a:p>
                      <a:pPr marL="228600" indent="-228600">
                        <a:buFontTx/>
                        <a:buAutoNum type="arabicPeriod"/>
                      </a:pPr>
                      <a:r>
                        <a:rPr lang="de-DE" sz="900" dirty="0"/>
                        <a:t>XXX / 1.1.2019</a:t>
                      </a:r>
                    </a:p>
                    <a:p>
                      <a:pPr marL="228600" indent="-228600">
                        <a:buFontTx/>
                        <a:buAutoNum type="arabicPeriod"/>
                      </a:pPr>
                      <a:r>
                        <a:rPr lang="de-DE" sz="900" dirty="0"/>
                        <a:t>YYY / 1.2.2019</a:t>
                      </a: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6263" y="118997"/>
            <a:ext cx="2117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Vorhabenbeschreibung</a:t>
            </a:r>
            <a:endParaRPr lang="en-GB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3A30-7B96-6D42-A026-91AE57E9E3F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6688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innogy 2016">
      <a:dk1>
        <a:sysClr val="windowText" lastClr="000000"/>
      </a:dk1>
      <a:lt1>
        <a:sysClr val="window" lastClr="FFFFFF"/>
      </a:lt1>
      <a:dk2>
        <a:srgbClr val="333333"/>
      </a:dk2>
      <a:lt2>
        <a:srgbClr val="E5E5E5"/>
      </a:lt2>
      <a:accent1>
        <a:srgbClr val="F59B00"/>
      </a:accent1>
      <a:accent2>
        <a:srgbClr val="C81E82"/>
      </a:accent2>
      <a:accent3>
        <a:srgbClr val="009BA5"/>
      </a:accent3>
      <a:accent4>
        <a:srgbClr val="143C8C"/>
      </a:accent4>
      <a:accent5>
        <a:srgbClr val="EB4B0A"/>
      </a:accent5>
      <a:accent6>
        <a:srgbClr val="780A5F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innogy 2016">
      <a:dk1>
        <a:sysClr val="windowText" lastClr="000000"/>
      </a:dk1>
      <a:lt1>
        <a:sysClr val="window" lastClr="FFFFFF"/>
      </a:lt1>
      <a:dk2>
        <a:srgbClr val="333333"/>
      </a:dk2>
      <a:lt2>
        <a:srgbClr val="E5E5E5"/>
      </a:lt2>
      <a:accent1>
        <a:srgbClr val="F59B00"/>
      </a:accent1>
      <a:accent2>
        <a:srgbClr val="C81E82"/>
      </a:accent2>
      <a:accent3>
        <a:srgbClr val="009BA5"/>
      </a:accent3>
      <a:accent4>
        <a:srgbClr val="143C8C"/>
      </a:accent4>
      <a:accent5>
        <a:srgbClr val="EB4B0A"/>
      </a:accent5>
      <a:accent6>
        <a:srgbClr val="780A5F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FD3C7A847CE34A9E4F43EDE17D9840" ma:contentTypeVersion="2" ma:contentTypeDescription="Ein neues Dokument erstellen." ma:contentTypeScope="" ma:versionID="48e97ee21d60e1b936f8ecdb94e0f17e">
  <xsd:schema xmlns:xsd="http://www.w3.org/2001/XMLSchema" xmlns:xs="http://www.w3.org/2001/XMLSchema" xmlns:p="http://schemas.microsoft.com/office/2006/metadata/properties" xmlns:ns2="5aea659f-096a-42e7-95ad-0d685cc4db87" targetNamespace="http://schemas.microsoft.com/office/2006/metadata/properties" ma:root="true" ma:fieldsID="83cd2afa83b01bf8fc0a3c3d7381b057" ns2:_="">
    <xsd:import namespace="5aea659f-096a-42e7-95ad-0d685cc4db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a659f-096a-42e7-95ad-0d685cc4db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F31E6D-EE45-40A7-A6A3-8D0F35BC08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A53685-E75F-4B68-9961-381766C16ECA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FF32C13-B0DC-4F14-B5D5-804E8BFB1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ea659f-096a-42e7-95ad-0d685cc4db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Macintosh PowerPoint</Application>
  <PresentationFormat>Bildschirmpräsentation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Beschreibung Vorhaben</dc:title>
  <dc:subject/>
  <dc:creator>torsten.beyer@axxcon.com</dc:creator>
  <cp:keywords/>
  <dc:description/>
  <cp:lastModifiedBy>Beyer, Torsten</cp:lastModifiedBy>
  <cp:revision>389</cp:revision>
  <cp:lastPrinted>2017-11-15T08:53:51Z</cp:lastPrinted>
  <dcterms:modified xsi:type="dcterms:W3CDTF">2018-11-26T09:28:42Z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0x01010079FD3C7A847CE34A9E4F43EDE17D9840</vt:lpwstr>
  </property>
</Properties>
</file>